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44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07F75-DCFB-784F-A3DB-E70DC3BF2723}" type="datetimeFigureOut">
              <a:rPr lang="en-US" smtClean="0"/>
              <a:t>19-02-10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BCC49-A10A-684B-BF04-22281F62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7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Includes</a:t>
            </a:r>
            <a:r>
              <a:rPr lang="en-US" baseline="0" dirty="0" smtClean="0"/>
              <a:t> brevets, fleches, traces and permanents, in BC and outside BC. More events in recent years. Permanents started in BC in 2008.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CC49-A10A-684B-BF04-22281F62EC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42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Includes</a:t>
            </a:r>
            <a:r>
              <a:rPr lang="en-US" baseline="0" dirty="0" smtClean="0"/>
              <a:t> brevets, fleches, traces and permanents, in BC and outside BC. More events in recent years. Permanents started in BC in 2008.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CC49-A10A-684B-BF04-22281F62EC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4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1806</a:t>
            </a:r>
            <a:r>
              <a:rPr lang="is-I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</a:t>
            </a:r>
            <a:r>
              <a:rPr lang="is-I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riders in all years,</a:t>
            </a:r>
            <a:r>
              <a:rPr lang="is-IS" dirty="0" smtClean="0"/>
              <a:t> </a:t>
            </a:r>
            <a:r>
              <a:rPr lang="is-I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816 have returned and</a:t>
            </a:r>
            <a:r>
              <a:rPr lang="is-IS" dirty="0" smtClean="0"/>
              <a:t> </a:t>
            </a:r>
            <a:r>
              <a:rPr lang="is-I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990 only rode one season,</a:t>
            </a:r>
            <a:r>
              <a:rPr lang="is-I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average</a:t>
            </a:r>
            <a:r>
              <a:rPr lang="is-IS" dirty="0" smtClean="0"/>
              <a:t> </a:t>
            </a:r>
            <a:r>
              <a:rPr lang="is-I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45%</a:t>
            </a:r>
            <a:r>
              <a:rPr lang="is-IS" dirty="0" smtClean="0"/>
              <a:t> return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CC49-A10A-684B-BF04-22281F62EC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Rocky Years 96, 97, 98, 2000, 02, 04, 08, 12, 16</a:t>
            </a:r>
          </a:p>
          <a:p>
            <a:r>
              <a:rPr lang="en-US" dirty="0" smtClean="0"/>
              <a:t>PBP Years 79,</a:t>
            </a:r>
            <a:r>
              <a:rPr lang="en-US" baseline="0" dirty="0" smtClean="0"/>
              <a:t> 83, 87, 91, 95, 99, 2003, 2007, 2011, 2015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CC49-A10A-684B-BF04-22281F62EC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8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be two rides in two years</a:t>
            </a:r>
            <a:r>
              <a:rPr lang="mr-IN" dirty="0" smtClean="0"/>
              <a:t>…</a:t>
            </a:r>
            <a:r>
              <a:rPr lang="en-CA" dirty="0" smtClean="0"/>
              <a:t>. 25 </a:t>
            </a:r>
            <a:r>
              <a:rPr lang="en-CA" smtClean="0"/>
              <a:t>years</a:t>
            </a:r>
            <a:r>
              <a:rPr lang="en-CA" baseline="0" smtClean="0"/>
              <a:t> apart.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CC49-A10A-684B-BF04-22281F62EC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6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4F-B2B3-5240-8657-9B2F466A29DC}" type="datetimeFigureOut">
              <a:rPr lang="en-US" smtClean="0"/>
              <a:t>19-02-10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9EB-B00C-544A-8AAD-FE7BAB868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6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4F-B2B3-5240-8657-9B2F466A29DC}" type="datetimeFigureOut">
              <a:rPr lang="en-US" smtClean="0"/>
              <a:t>19-02-10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9EB-B00C-544A-8AAD-FE7BAB868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8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4F-B2B3-5240-8657-9B2F466A29DC}" type="datetimeFigureOut">
              <a:rPr lang="en-US" smtClean="0"/>
              <a:t>19-02-10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9EB-B00C-544A-8AAD-FE7BAB868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1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4F-B2B3-5240-8657-9B2F466A29DC}" type="datetimeFigureOut">
              <a:rPr lang="en-US" smtClean="0"/>
              <a:t>19-02-10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9EB-B00C-544A-8AAD-FE7BAB868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0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4F-B2B3-5240-8657-9B2F466A29DC}" type="datetimeFigureOut">
              <a:rPr lang="en-US" smtClean="0"/>
              <a:t>19-02-10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9EB-B00C-544A-8AAD-FE7BAB868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4F-B2B3-5240-8657-9B2F466A29DC}" type="datetimeFigureOut">
              <a:rPr lang="en-US" smtClean="0"/>
              <a:t>19-02-10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9EB-B00C-544A-8AAD-FE7BAB868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1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4F-B2B3-5240-8657-9B2F466A29DC}" type="datetimeFigureOut">
              <a:rPr lang="en-US" smtClean="0"/>
              <a:t>19-02-10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9EB-B00C-544A-8AAD-FE7BAB868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7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4F-B2B3-5240-8657-9B2F466A29DC}" type="datetimeFigureOut">
              <a:rPr lang="en-US" smtClean="0"/>
              <a:t>19-02-10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9EB-B00C-544A-8AAD-FE7BAB868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1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4F-B2B3-5240-8657-9B2F466A29DC}" type="datetimeFigureOut">
              <a:rPr lang="en-US" smtClean="0"/>
              <a:t>19-02-10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9EB-B00C-544A-8AAD-FE7BAB868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2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4F-B2B3-5240-8657-9B2F466A29DC}" type="datetimeFigureOut">
              <a:rPr lang="en-US" smtClean="0"/>
              <a:t>19-02-10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9EB-B00C-544A-8AAD-FE7BAB868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8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4F-B2B3-5240-8657-9B2F466A29DC}" type="datetimeFigureOut">
              <a:rPr lang="en-US" smtClean="0"/>
              <a:t>19-02-10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9EB-B00C-544A-8AAD-FE7BAB868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7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0204F-B2B3-5240-8657-9B2F466A29DC}" type="datetimeFigureOut">
              <a:rPr lang="en-US" smtClean="0"/>
              <a:t>19-02-10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29EB-B00C-544A-8AAD-FE7BAB868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3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 </a:t>
            </a:r>
            <a:r>
              <a:rPr lang="en-US" dirty="0" err="1" smtClean="0"/>
              <a:t>Randonneurs</a:t>
            </a:r>
            <a:r>
              <a:rPr lang="en-US" dirty="0" smtClean="0"/>
              <a:t> CC Ridership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9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497" y="664624"/>
            <a:ext cx="4292600" cy="57277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92339"/>
            <a:ext cx="2694180" cy="2077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Returning Riders </a:t>
            </a:r>
            <a:r>
              <a:rPr lang="en-US" dirty="0" smtClean="0"/>
              <a:t>Spanning</a:t>
            </a:r>
            <a:r>
              <a:rPr lang="en-US" dirty="0" smtClean="0"/>
              <a:t>  </a:t>
            </a:r>
            <a:r>
              <a:rPr lang="en-US" dirty="0" smtClean="0"/>
              <a:t>25 </a:t>
            </a:r>
            <a:r>
              <a:rPr lang="en-US" dirty="0" smtClean="0"/>
              <a:t>Years+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8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35" y="863627"/>
            <a:ext cx="72263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9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1689100"/>
            <a:ext cx="6578600" cy="34798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Total KM by Age Group for All Years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62100" y="5740400"/>
            <a:ext cx="458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age for men is 53 and for women is 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4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Target Rider is 56 Years Old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53" y="1417638"/>
            <a:ext cx="72136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5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Those 64 Year Olds</a:t>
            </a:r>
            <a:r>
              <a:rPr lang="mr-IN" sz="3200" dirty="0" smtClean="0"/>
              <a:t>…</a:t>
            </a:r>
            <a:r>
              <a:rPr lang="en-CA" sz="3200" dirty="0" smtClean="0"/>
              <a:t>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35" y="1417638"/>
            <a:ext cx="72263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6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Super Seniors</a:t>
            </a:r>
            <a:endParaRPr lang="en-US" sz="3200" dirty="0"/>
          </a:p>
        </p:txBody>
      </p:sp>
      <p:pic>
        <p:nvPicPr>
          <p:cNvPr id="9" name="Picture 8" descr="PastedGraphic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5" y="1136998"/>
            <a:ext cx="4258111" cy="2649159"/>
          </a:xfrm>
          <a:prstGeom prst="rect">
            <a:avLst/>
          </a:prstGeom>
        </p:spPr>
      </p:pic>
      <p:pic>
        <p:nvPicPr>
          <p:cNvPr id="10" name="Picture 9" descr="PastedGraphic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51" y="3852241"/>
            <a:ext cx="4509996" cy="28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Male Dominated, Except 58 Year Olds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375880"/>
            <a:ext cx="72263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3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Riders Who Do Not Return (red) By Ride Year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34682" y="5874299"/>
            <a:ext cx="613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are riders with &gt; 1 ride year, Red are riders with 1 ride year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117600"/>
            <a:ext cx="82804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3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Riders By Ride Year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923" y="1288297"/>
            <a:ext cx="7149665" cy="482387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flipH="1">
            <a:off x="7763684" y="1458022"/>
            <a:ext cx="94071" cy="3409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flipH="1">
            <a:off x="7077912" y="1458022"/>
            <a:ext cx="94071" cy="3409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flipH="1">
            <a:off x="7584009" y="1869098"/>
            <a:ext cx="94071" cy="340990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H="1">
            <a:off x="6948556" y="1880402"/>
            <a:ext cx="94071" cy="340990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>
            <a:off x="6301344" y="1903464"/>
            <a:ext cx="94071" cy="340990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flipH="1">
            <a:off x="5607096" y="1903010"/>
            <a:ext cx="94071" cy="340990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flipH="1">
            <a:off x="4936366" y="1902556"/>
            <a:ext cx="94071" cy="340990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flipH="1">
            <a:off x="1678691" y="1857340"/>
            <a:ext cx="94071" cy="340990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H="1">
            <a:off x="2254411" y="1869098"/>
            <a:ext cx="94071" cy="340990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flipH="1">
            <a:off x="2947720" y="1903464"/>
            <a:ext cx="94071" cy="340990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H="1">
            <a:off x="3617975" y="1910255"/>
            <a:ext cx="94071" cy="340990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flipH="1">
            <a:off x="4264253" y="1909801"/>
            <a:ext cx="94071" cy="340990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flipH="1">
            <a:off x="4443457" y="1458022"/>
            <a:ext cx="94071" cy="3409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H="1">
            <a:off x="4611251" y="1469326"/>
            <a:ext cx="94071" cy="3409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flipH="1">
            <a:off x="4779045" y="1468872"/>
            <a:ext cx="94071" cy="3409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flipH="1">
            <a:off x="5041765" y="1468418"/>
            <a:ext cx="94071" cy="3409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flipH="1">
            <a:off x="5429344" y="1479722"/>
            <a:ext cx="94071" cy="15201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flipH="1">
            <a:off x="5741170" y="1475483"/>
            <a:ext cx="94071" cy="3409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flipH="1">
            <a:off x="6424663" y="1473943"/>
            <a:ext cx="94071" cy="3409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7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220</Words>
  <Application>Microsoft Macintosh PowerPoint</Application>
  <PresentationFormat>On-screen Show (4:3)</PresentationFormat>
  <Paragraphs>22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BC Randonneurs CC Ridership</vt:lpstr>
      <vt:lpstr>PowerPoint Presentation</vt:lpstr>
      <vt:lpstr>Total KM by Age Group for All Years </vt:lpstr>
      <vt:lpstr>Target Rider is 56 Years Old</vt:lpstr>
      <vt:lpstr>Those 64 Year Olds….</vt:lpstr>
      <vt:lpstr>Super Seniors</vt:lpstr>
      <vt:lpstr>Male Dominated, Except 58 Year Olds</vt:lpstr>
      <vt:lpstr>Riders Who Do Not Return (red) By Ride Year</vt:lpstr>
      <vt:lpstr>Returning Riders By Ride Year</vt:lpstr>
      <vt:lpstr>Returning Riders Spanning  25 Years+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 Randonneurs CC Ridership</dc:title>
  <dc:creator>Cheryl Lynch</dc:creator>
  <cp:lastModifiedBy>Cheryl Lynch</cp:lastModifiedBy>
  <cp:revision>18</cp:revision>
  <dcterms:created xsi:type="dcterms:W3CDTF">2019-02-10T16:13:32Z</dcterms:created>
  <dcterms:modified xsi:type="dcterms:W3CDTF">2019-02-10T22:23:10Z</dcterms:modified>
</cp:coreProperties>
</file>